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1"/>
  </p:sldMasterIdLst>
  <p:notesMasterIdLst>
    <p:notesMasterId r:id="rId6"/>
  </p:notesMasterIdLst>
  <p:sldIdLst>
    <p:sldId id="325" r:id="rId2"/>
    <p:sldId id="321" r:id="rId3"/>
    <p:sldId id="322" r:id="rId4"/>
    <p:sldId id="327" r:id="rId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E8E8"/>
    <a:srgbClr val="B5CDD3"/>
    <a:srgbClr val="32AEB8"/>
    <a:srgbClr val="F2A40D"/>
    <a:srgbClr val="59595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7D703DA-2A5B-41B3-A494-BD3F626A51B4}">
  <a:tblStyle styleId="{C7D703DA-2A5B-41B3-A494-BD3F626A51B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7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sic Layout">
  <p:cSld name="Basic Layou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/>
          <p:nvPr/>
        </p:nvSpPr>
        <p:spPr>
          <a:xfrm>
            <a:off x="0" y="4815840"/>
            <a:ext cx="9144000" cy="327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7"/>
          <p:cNvSpPr/>
          <p:nvPr/>
        </p:nvSpPr>
        <p:spPr>
          <a:xfrm>
            <a:off x="0" y="0"/>
            <a:ext cx="9144000" cy="72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14325" y="143325"/>
            <a:ext cx="9144000" cy="60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ubTitle" idx="1"/>
          </p:nvPr>
        </p:nvSpPr>
        <p:spPr>
          <a:xfrm>
            <a:off x="7175" y="738118"/>
            <a:ext cx="91080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0C63A82-5D8E-5DB7-DF68-1F36EC35D0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71952" y="4919393"/>
            <a:ext cx="723034" cy="13496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CA02D43-CA44-40F6-BFD0-27E5052ED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586"/>
            <a:ext cx="9144000" cy="5044624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444FE6C-2753-32DD-FBCE-0D0A623EF5A2}"/>
              </a:ext>
            </a:extLst>
          </p:cNvPr>
          <p:cNvSpPr/>
          <p:nvPr/>
        </p:nvSpPr>
        <p:spPr>
          <a:xfrm>
            <a:off x="0" y="3405600"/>
            <a:ext cx="9144000" cy="1730700"/>
          </a:xfrm>
          <a:prstGeom prst="rect">
            <a:avLst/>
          </a:prstGeom>
          <a:solidFill>
            <a:srgbClr val="B5CD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4ED403-9C83-7F5B-98C9-C3CFA640D8FC}"/>
              </a:ext>
            </a:extLst>
          </p:cNvPr>
          <p:cNvSpPr txBox="1"/>
          <p:nvPr/>
        </p:nvSpPr>
        <p:spPr>
          <a:xfrm>
            <a:off x="2916000" y="3879739"/>
            <a:ext cx="3312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기업교육 토털솔루션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㈜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온담커뮤니케이션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ko-KR" sz="14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www.ondamin.com</a:t>
            </a:r>
          </a:p>
          <a:p>
            <a:pPr algn="ct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070.4640.4560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28CAF0F-FBD9-35EC-09AF-0DD10121FDDB}"/>
              </a:ext>
            </a:extLst>
          </p:cNvPr>
          <p:cNvSpPr/>
          <p:nvPr/>
        </p:nvSpPr>
        <p:spPr>
          <a:xfrm>
            <a:off x="0" y="0"/>
            <a:ext cx="9144000" cy="81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8D55581-7863-1222-A365-2B7ABE1EC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3366" y="276995"/>
            <a:ext cx="1581434" cy="29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62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857AB6D7-5F27-4A6A-B0F7-0EBEC7B0BEFC}"/>
              </a:ext>
            </a:extLst>
          </p:cNvPr>
          <p:cNvSpPr/>
          <p:nvPr/>
        </p:nvSpPr>
        <p:spPr>
          <a:xfrm>
            <a:off x="349247" y="752521"/>
            <a:ext cx="1608083" cy="196193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06BECD-60DB-4AF0-B9F8-FE7C6E608A6D}"/>
              </a:ext>
            </a:extLst>
          </p:cNvPr>
          <p:cNvSpPr txBox="1"/>
          <p:nvPr/>
        </p:nvSpPr>
        <p:spPr>
          <a:xfrm>
            <a:off x="822107" y="1653632"/>
            <a:ext cx="662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(</a:t>
            </a:r>
            <a:r>
              <a:rPr lang="ko-KR" altLang="en-US" dirty="0"/>
              <a:t>사진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EE4DAF-5F51-4D89-8E6C-66E74570DDA0}"/>
              </a:ext>
            </a:extLst>
          </p:cNvPr>
          <p:cNvSpPr txBox="1"/>
          <p:nvPr/>
        </p:nvSpPr>
        <p:spPr>
          <a:xfrm>
            <a:off x="778065" y="2833770"/>
            <a:ext cx="756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 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0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A3924ED-4451-4638-89CD-78BD2AFF9A41}"/>
              </a:ext>
            </a:extLst>
          </p:cNvPr>
          <p:cNvSpPr/>
          <p:nvPr/>
        </p:nvSpPr>
        <p:spPr>
          <a:xfrm>
            <a:off x="0" y="212993"/>
            <a:ext cx="1957330" cy="379094"/>
          </a:xfrm>
          <a:prstGeom prst="rect">
            <a:avLst/>
          </a:prstGeom>
          <a:solidFill>
            <a:srgbClr val="E4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강사 프로필</a:t>
            </a:r>
          </a:p>
        </p:txBody>
      </p:sp>
      <p:graphicFrame>
        <p:nvGraphicFramePr>
          <p:cNvPr id="9" name="표 5">
            <a:extLst>
              <a:ext uri="{FF2B5EF4-FFF2-40B4-BE49-F238E27FC236}">
                <a16:creationId xmlns:a16="http://schemas.microsoft.com/office/drawing/2014/main" id="{F5DCCAB1-DE29-4F54-AB0F-04AFA61468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544153"/>
              </p:ext>
            </p:extLst>
          </p:nvPr>
        </p:nvGraphicFramePr>
        <p:xfrm>
          <a:off x="2244899" y="231586"/>
          <a:ext cx="6674070" cy="447603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56427">
                  <a:extLst>
                    <a:ext uri="{9D8B030D-6E8A-4147-A177-3AD203B41FA5}">
                      <a16:colId xmlns:a16="http://schemas.microsoft.com/office/drawing/2014/main" val="3480493801"/>
                    </a:ext>
                  </a:extLst>
                </a:gridCol>
                <a:gridCol w="5417643">
                  <a:extLst>
                    <a:ext uri="{9D8B030D-6E8A-4147-A177-3AD203B41FA5}">
                      <a16:colId xmlns:a16="http://schemas.microsoft.com/office/drawing/2014/main" val="2325996740"/>
                    </a:ext>
                  </a:extLst>
                </a:gridCol>
              </a:tblGrid>
              <a:tr h="80521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경력사항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9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6376634"/>
                  </a:ext>
                </a:extLst>
              </a:tr>
              <a:tr h="3312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강의 분야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9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1695664"/>
                  </a:ext>
                </a:extLst>
              </a:tr>
              <a:tr h="38961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학력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9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7953035"/>
                  </a:ext>
                </a:extLst>
              </a:tr>
              <a:tr h="38961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저서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9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5153624"/>
                  </a:ext>
                </a:extLst>
              </a:tr>
              <a:tr h="93436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교육경력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9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943020"/>
                  </a:ext>
                </a:extLst>
              </a:tr>
              <a:tr h="27266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생년월일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0775683"/>
                  </a:ext>
                </a:extLst>
              </a:tr>
              <a:tr h="27266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주소지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9004056"/>
                  </a:ext>
                </a:extLst>
              </a:tr>
              <a:tr h="27266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전화번호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4624373"/>
                  </a:ext>
                </a:extLst>
              </a:tr>
              <a:tr h="27266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이메일 주소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561884"/>
                  </a:ext>
                </a:extLst>
              </a:tr>
              <a:tr h="53535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그 외 기재하고 싶은 사항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1509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5307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207899"/>
              </p:ext>
            </p:extLst>
          </p:nvPr>
        </p:nvGraphicFramePr>
        <p:xfrm>
          <a:off x="376101" y="699453"/>
          <a:ext cx="8167007" cy="17108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9867">
                  <a:extLst>
                    <a:ext uri="{9D8B030D-6E8A-4147-A177-3AD203B41FA5}">
                      <a16:colId xmlns:a16="http://schemas.microsoft.com/office/drawing/2014/main" val="2196796258"/>
                    </a:ext>
                  </a:extLst>
                </a:gridCol>
                <a:gridCol w="6977140">
                  <a:extLst>
                    <a:ext uri="{9D8B030D-6E8A-4147-A177-3AD203B41FA5}">
                      <a16:colId xmlns:a16="http://schemas.microsoft.com/office/drawing/2014/main" val="2881884027"/>
                    </a:ext>
                  </a:extLst>
                </a:gridCol>
              </a:tblGrid>
              <a:tr h="5770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교육 이수 및 자격 사항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endParaRPr lang="en-US" altLang="ko-KR" sz="900" b="0" i="0" u="none" strike="noStrike" cap="none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  <a:sym typeface="Arial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7117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158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5">
            <a:extLst>
              <a:ext uri="{FF2B5EF4-FFF2-40B4-BE49-F238E27FC236}">
                <a16:creationId xmlns:a16="http://schemas.microsoft.com/office/drawing/2014/main" id="{548764FB-7275-3E7F-2619-D1D7B887A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846646"/>
              </p:ext>
            </p:extLst>
          </p:nvPr>
        </p:nvGraphicFramePr>
        <p:xfrm>
          <a:off x="313559" y="287732"/>
          <a:ext cx="8516882" cy="42282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16882">
                  <a:extLst>
                    <a:ext uri="{9D8B030D-6E8A-4147-A177-3AD203B41FA5}">
                      <a16:colId xmlns:a16="http://schemas.microsoft.com/office/drawing/2014/main" val="3480493801"/>
                    </a:ext>
                  </a:extLst>
                </a:gridCol>
              </a:tblGrid>
              <a:tr h="2810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+mn-ea"/>
                          <a:ea typeface="+mn-ea"/>
                        </a:rPr>
                        <a:t>강의사진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952585"/>
                  </a:ext>
                </a:extLst>
              </a:tr>
              <a:tr h="577037">
                <a:tc>
                  <a:txBody>
                    <a:bodyPr/>
                    <a:lstStyle/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1100" dirty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02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1786586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s Slide Master">
  <a:themeElements>
    <a:clrScheme name="청록색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3815</TotalTime>
  <Words>41</Words>
  <Application>Microsoft Office PowerPoint</Application>
  <PresentationFormat>화면 슬라이드 쇼(16:9)</PresentationFormat>
  <Paragraphs>46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Contents Slide Master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 Presentation  Template</dc:title>
  <dc:creator>Su kyung Min</dc:creator>
  <cp:lastModifiedBy>김 선민</cp:lastModifiedBy>
  <cp:revision>99</cp:revision>
  <dcterms:modified xsi:type="dcterms:W3CDTF">2022-12-28T02:45:44Z</dcterms:modified>
</cp:coreProperties>
</file>